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74" r:id="rId3"/>
    <p:sldId id="373" r:id="rId4"/>
    <p:sldId id="372" r:id="rId5"/>
    <p:sldId id="371" r:id="rId6"/>
    <p:sldId id="375" r:id="rId7"/>
    <p:sldId id="370" r:id="rId8"/>
    <p:sldId id="369" r:id="rId9"/>
    <p:sldId id="368" r:id="rId10"/>
    <p:sldId id="365" r:id="rId11"/>
    <p:sldId id="34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D2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109" d="100"/>
          <a:sy n="109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1347-7CE1-4BDF-A967-271721BED30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A18D8-E426-4006-BF07-8CEB5EE0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4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7648306" cy="194421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«Комфортное долголетие»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для сельских жителей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6984775" cy="72008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ГБУЗ «Пензенский областной центр </a:t>
            </a:r>
          </a:p>
          <a:p>
            <a:r>
              <a:rPr lang="ru-RU" dirty="0"/>
              <a:t>общественного здоровья и медицинской профилактики»</a:t>
            </a:r>
          </a:p>
          <a:p>
            <a:r>
              <a:rPr lang="ru-RU" dirty="0"/>
              <a:t>главный врач И.В. </a:t>
            </a:r>
            <a:r>
              <a:rPr lang="ru-RU" dirty="0" err="1"/>
              <a:t>Пузракова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1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077C4D0-E7A4-43E2-B305-E5A0D066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76872"/>
            <a:ext cx="3106688" cy="5544616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Социализация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оздание доступной среды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здоровья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быть волонтерами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получать образование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иметь хобби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путешествовать </a:t>
            </a:r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C7556DD-A48F-4192-B9AE-6581A4C1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Какие задачи решаем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51637-AFB4-44C7-826D-4C018D944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859779" cy="32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200626"/>
            <a:ext cx="7488832" cy="1140142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CEE3C-84ED-4676-87B6-1EDF4B98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Актуальность 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0D823-7205-4292-8C3B-C4E9C86B5EB0}"/>
              </a:ext>
            </a:extLst>
          </p:cNvPr>
          <p:cNvSpPr txBox="1"/>
          <p:nvPr/>
        </p:nvSpPr>
        <p:spPr>
          <a:xfrm>
            <a:off x="1187624" y="1824863"/>
            <a:ext cx="7344816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укрепления здоровья пожилого населения стала одной из основных тем обсуждения в связи с увеличением продолжительности жизни в большинстве стран мира.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4B9B5-6BE1-4215-8D00-A7739A66C109}"/>
              </a:ext>
            </a:extLst>
          </p:cNvPr>
          <p:cNvSpPr txBox="1"/>
          <p:nvPr/>
        </p:nvSpPr>
        <p:spPr>
          <a:xfrm>
            <a:off x="6372200" y="3861048"/>
            <a:ext cx="241176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Доля жителей старше трудоспособного возраста в Пензенской области составляет 28,5%, в селе – 31%.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B35BDD-EC45-42B0-BBF5-5BF5E25F9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4" y="3264733"/>
            <a:ext cx="5058739" cy="28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Проблемы сельских жителей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A605B-F907-4492-B291-46D157528A72}"/>
              </a:ext>
            </a:extLst>
          </p:cNvPr>
          <p:cNvSpPr txBox="1"/>
          <p:nvPr/>
        </p:nvSpPr>
        <p:spPr>
          <a:xfrm>
            <a:off x="1367481" y="4725144"/>
            <a:ext cx="6462464" cy="17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малая мобильность лиц пенсионного возраста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низкая доступность медико-социальных услуг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низкая транспортная доступность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кадровый дефицит мед. и соц. работников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AD41D-C903-4DA7-93B5-66EB42608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37687"/>
            <a:ext cx="5220072" cy="32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Старение человека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67FFF7E-446B-446C-8006-DD2BBCDA1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0" y="2565077"/>
            <a:ext cx="3483142" cy="241424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5A157-A0D3-4F14-89E5-A298EBB5299D}"/>
              </a:ext>
            </a:extLst>
          </p:cNvPr>
          <p:cNvSpPr txBox="1"/>
          <p:nvPr/>
        </p:nvSpPr>
        <p:spPr>
          <a:xfrm>
            <a:off x="1187624" y="1700808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еобратимые изменения скелетной и дыхательной мускулатуры, органов зрения и слуха, сердечно-сосудистой и пищеварительной систем.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3AB98-8C8E-41EC-81B8-3B062EB13AFF}"/>
              </a:ext>
            </a:extLst>
          </p:cNvPr>
          <p:cNvSpPr txBox="1"/>
          <p:nvPr/>
        </p:nvSpPr>
        <p:spPr>
          <a:xfrm>
            <a:off x="5317903" y="2852936"/>
            <a:ext cx="3287661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группе 75 лет и старше частота сочетанной патологии встречается более, чем у 80% людей, что увеличивает риск смерти более, чем в 5 раз.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Факторы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05328-1AD7-4102-8A46-5B254E0D3248}"/>
              </a:ext>
            </a:extLst>
          </p:cNvPr>
          <p:cNvSpPr txBox="1"/>
          <p:nvPr/>
        </p:nvSpPr>
        <p:spPr>
          <a:xfrm>
            <a:off x="899592" y="2137863"/>
            <a:ext cx="468052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Курение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лкоголь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ГХС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золяция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Одиночество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социальной и трудовой деятельности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0C52C5-9C7B-4135-9272-9D3D872B6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6301077" cy="41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97343-B34E-4D4E-989A-74844D47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158"/>
            <a:ext cx="822960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Концепция факторов риска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D59B7F-74AB-455B-A5E4-1BA6C244A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6" y="1571300"/>
            <a:ext cx="7120208" cy="5033657"/>
          </a:xfrm>
        </p:spPr>
      </p:pic>
    </p:spTree>
    <p:extLst>
      <p:ext uri="{BB962C8B-B14F-4D97-AF65-F5344CB8AC3E}">
        <p14:creationId xmlns:p14="http://schemas.microsoft.com/office/powerpoint/2010/main" val="285992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CCB19-3F67-4804-84C5-87421B373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51" t="-67543" r="3091" b="49047"/>
          <a:stretch/>
        </p:blipFill>
        <p:spPr>
          <a:xfrm rot="18682870">
            <a:off x="-2239169" y="1973314"/>
            <a:ext cx="8238024" cy="4890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Успешное старение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82E580-2221-472C-9207-09078EED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здоровье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здоровье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здоровье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жизнью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цели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стабильность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познание нового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остижения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юмора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C567-68E3-453F-BD27-60FE8E9D5070}"/>
              </a:ext>
            </a:extLst>
          </p:cNvPr>
          <p:cNvSpPr txBox="1"/>
          <p:nvPr/>
        </p:nvSpPr>
        <p:spPr>
          <a:xfrm>
            <a:off x="5940152" y="4681182"/>
            <a:ext cx="3199432" cy="23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К.И.Чуковский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своем дневнике писал «Никогда я не знал, что так радостно быть стариком. Что ни день – мои мысли добрей и светлей»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E1884F-E02D-40E5-AF81-D6A277874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70" y="1548226"/>
            <a:ext cx="2601200" cy="31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83F2C-2DC2-41A2-9D34-22E3323CE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8" y="4941168"/>
            <a:ext cx="2737115" cy="1796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Можно ли замедлить старение?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088194-BD16-4E21-B8A6-A3B366241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2770632" cy="21579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BC7BA8-D543-4031-A4EB-E5F22353A00B}"/>
              </a:ext>
            </a:extLst>
          </p:cNvPr>
          <p:cNvSpPr txBox="1"/>
          <p:nvPr/>
        </p:nvSpPr>
        <p:spPr>
          <a:xfrm>
            <a:off x="1547664" y="3717032"/>
            <a:ext cx="5904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быть физически активным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рационально питаться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отказаться от вредных привычек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своевременно проходить медицинские осмотры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находиться в позитивном расположении духа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</a:rPr>
              <a:t>быть социально активным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9C0DED-36B1-4C98-A84E-98ADA8D0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10954"/>
            <a:ext cx="3672408" cy="367240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096848DE-C633-486F-A193-89AF284B5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06916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Минздрав – оценка состояния здоровья, выявление ФР, индивидуальные рекомендации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Минспорт – повышение ФА (скандинавская ходьба, суставная гимнастика, танцы, настольные игры и т.д.)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Минкульт – развитие творческого потенциала - экскурсии, творческая деятельность (рисование, ручное творчество, «Возраст в моде», концерт, спектакль и т.д.)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развитие новых навыков - компьютерная грамотность, финансовая грамотность, изучение языков, литературное мастерство и т.д.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Минтруд – повышение социальной защиты - юридическая консультация, социальное такси…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муниципального образования  - координатор мероприятий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E1779DF-CE5D-48F5-B526-7D0B8293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Межведомственный проект «Комфортное долголетие»</a:t>
            </a:r>
          </a:p>
        </p:txBody>
      </p:sp>
    </p:spTree>
    <p:extLst>
      <p:ext uri="{BB962C8B-B14F-4D97-AF65-F5344CB8AC3E}">
        <p14:creationId xmlns:p14="http://schemas.microsoft.com/office/powerpoint/2010/main" val="3922981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371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«Комфортное долголетие»  для сельских жителей</vt:lpstr>
      <vt:lpstr>Актуальность темы</vt:lpstr>
      <vt:lpstr>Проблемы сельских жителей</vt:lpstr>
      <vt:lpstr>Старение человека</vt:lpstr>
      <vt:lpstr>Факторы риска</vt:lpstr>
      <vt:lpstr>Концепция факторов риска</vt:lpstr>
      <vt:lpstr>Успешное старение</vt:lpstr>
      <vt:lpstr>Можно ли замедлить старение?</vt:lpstr>
      <vt:lpstr>Межведомственный проект «Комфортное долголетие»</vt:lpstr>
      <vt:lpstr>Какие задачи решаем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ГБУЗ ПОЦМП профилактика</cp:lastModifiedBy>
  <cp:revision>255</cp:revision>
  <dcterms:created xsi:type="dcterms:W3CDTF">2020-10-30T06:29:35Z</dcterms:created>
  <dcterms:modified xsi:type="dcterms:W3CDTF">2022-10-07T12:42:48Z</dcterms:modified>
</cp:coreProperties>
</file>